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713" r:id="rId3"/>
  </p:sldMasterIdLst>
  <p:notesMasterIdLst>
    <p:notesMasterId r:id="rId12"/>
  </p:notesMasterIdLst>
  <p:handoutMasterIdLst>
    <p:handoutMasterId r:id="rId13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5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Ctr="0" compatLnSpc="0">
            <a:noAutofit/>
          </a:bodyPr>
          <a:lstStyle/>
          <a:p>
            <a:pPr hangingPunct="0">
              <a:defRPr sz="1400"/>
            </a:pPr>
            <a:endParaRPr lang="sv-SE" sz="1200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3881795" y="0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Ctr="0" compatLnSpc="0">
            <a:noAutofit/>
          </a:bodyPr>
          <a:lstStyle/>
          <a:p>
            <a:pPr algn="r" hangingPunct="0">
              <a:defRPr sz="1400"/>
            </a:pPr>
            <a:endParaRPr lang="sv-SE" sz="1200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8686952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="b" anchorCtr="0" compatLnSpc="0">
            <a:noAutofit/>
          </a:bodyPr>
          <a:lstStyle/>
          <a:p>
            <a:pPr hangingPunct="0">
              <a:defRPr sz="1400"/>
            </a:pPr>
            <a:endParaRPr lang="sv-SE" sz="1200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3881795" y="8686952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="b" anchorCtr="0" compatLnSpc="0">
            <a:noAutofit/>
          </a:bodyPr>
          <a:lstStyle/>
          <a:p>
            <a:pPr algn="r" hangingPunct="0">
              <a:defRPr sz="1400"/>
            </a:pPr>
            <a:fld id="{748125F5-2F1D-4B89-9BAE-50E133583FD2}" type="slidenum">
              <a:t>‹#›</a:t>
            </a:fld>
            <a:endParaRPr lang="sv-SE" sz="1200"/>
          </a:p>
        </p:txBody>
      </p:sp>
    </p:spTree>
    <p:extLst>
      <p:ext uri="{BB962C8B-B14F-4D97-AF65-F5344CB8AC3E}">
        <p14:creationId xmlns:p14="http://schemas.microsoft.com/office/powerpoint/2010/main" val="565998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sv-SE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sv-SE" sz="1400" kern="1200"/>
            </a:lvl1pPr>
          </a:lstStyle>
          <a:p>
            <a:pPr lvl="0"/>
            <a:endParaRPr lang="sv-SE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sv-SE" sz="1400" kern="1200"/>
            </a:lvl1pPr>
          </a:lstStyle>
          <a:p>
            <a:pPr lvl="0"/>
            <a:endParaRPr lang="sv-S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sv-SE" sz="1400" kern="1200"/>
            </a:lvl1pPr>
          </a:lstStyle>
          <a:p>
            <a:pPr lvl="0"/>
            <a:endParaRPr lang="sv-S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sv-SE" sz="1400" kern="1200"/>
            </a:lvl1pPr>
          </a:lstStyle>
          <a:p>
            <a:pPr lvl="0"/>
            <a:fld id="{2F530D70-5705-4EB6-908A-FB096C846417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2693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sv-SE" sz="2000" b="0" i="0" u="none" strike="noStrike" kern="1200">
        <a:ln>
          <a:noFill/>
        </a:ln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71440" cy="456839"/>
          </a:xfrm>
        </p:spPr>
        <p:txBody>
          <a:bodyPr wrap="square" lIns="91440" tIns="45720" rIns="91440" bIns="45720"/>
          <a:lstStyle/>
          <a:p>
            <a:pPr lvl="0" hangingPunct="1"/>
            <a:fld id="{714873C4-D8F8-4E80-BAD4-E065B761932F}" type="slidenum">
              <a:t>1</a:t>
            </a:fld>
            <a:endParaRPr lang="sv-SE" sz="1200">
              <a:solidFill>
                <a:srgbClr val="000000"/>
              </a:solidFill>
            </a:endParaRPr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080125DE-29D3-4F1C-9797-4E0B67D5BB3A}" type="slidenum">
              <a:t>1</a:t>
            </a:fld>
            <a:endParaRPr lang="sv-SE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 wrap="square" lIns="91440" tIns="45720" rIns="91440" bIns="45720" anchor="t">
            <a:noAutofit/>
          </a:bodyPr>
          <a:lstStyle/>
          <a:p>
            <a:pPr indent="0"/>
            <a:endParaRPr lang="sv-SE" sz="2520"/>
          </a:p>
        </p:txBody>
      </p:sp>
    </p:spTree>
    <p:extLst>
      <p:ext uri="{BB962C8B-B14F-4D97-AF65-F5344CB8AC3E}">
        <p14:creationId xmlns:p14="http://schemas.microsoft.com/office/powerpoint/2010/main" val="1601649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7E3B191-D9EA-4459-9BE4-C82BFBC88650}" type="slidenum">
              <a:t>2</a:t>
            </a:fld>
            <a:endParaRPr lang="sv-SE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65263" y="769938"/>
            <a:ext cx="3925887" cy="2943225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53040" y="4002119"/>
            <a:ext cx="5551560" cy="4310280"/>
          </a:xfrm>
        </p:spPr>
        <p:txBody>
          <a:bodyPr/>
          <a:lstStyle/>
          <a:p>
            <a:pPr indent="0"/>
            <a:endParaRPr lang="sv-SE" sz="2520"/>
          </a:p>
        </p:txBody>
      </p:sp>
    </p:spTree>
    <p:extLst>
      <p:ext uri="{BB962C8B-B14F-4D97-AF65-F5344CB8AC3E}">
        <p14:creationId xmlns:p14="http://schemas.microsoft.com/office/powerpoint/2010/main" val="284126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0445A211-2623-432D-BB1E-D265350678FD}" type="slidenum">
              <a:t>3</a:t>
            </a:fld>
            <a:endParaRPr lang="sv-SE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65263" y="769938"/>
            <a:ext cx="3925887" cy="2943225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53040" y="4002119"/>
            <a:ext cx="5551560" cy="4310280"/>
          </a:xfrm>
        </p:spPr>
        <p:txBody>
          <a:bodyPr/>
          <a:lstStyle/>
          <a:p>
            <a:pPr indent="0"/>
            <a:endParaRPr lang="sv-SE" sz="2520"/>
          </a:p>
        </p:txBody>
      </p:sp>
    </p:spTree>
    <p:extLst>
      <p:ext uri="{BB962C8B-B14F-4D97-AF65-F5344CB8AC3E}">
        <p14:creationId xmlns:p14="http://schemas.microsoft.com/office/powerpoint/2010/main" val="907668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9ED9AF5-F072-4DAB-85CE-0836BF0B9EAC}" type="slidenum">
              <a:t>4</a:t>
            </a:fld>
            <a:endParaRPr lang="sv-SE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65263" y="769938"/>
            <a:ext cx="3925887" cy="2943225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53040" y="4002119"/>
            <a:ext cx="5551560" cy="4310280"/>
          </a:xfrm>
        </p:spPr>
        <p:txBody>
          <a:bodyPr/>
          <a:lstStyle/>
          <a:p>
            <a:pPr indent="0"/>
            <a:endParaRPr lang="sv-SE" sz="2520"/>
          </a:p>
        </p:txBody>
      </p:sp>
    </p:spTree>
    <p:extLst>
      <p:ext uri="{BB962C8B-B14F-4D97-AF65-F5344CB8AC3E}">
        <p14:creationId xmlns:p14="http://schemas.microsoft.com/office/powerpoint/2010/main" val="1030194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BACF8911-3D06-4284-9A0E-E0A1426ADAFD}" type="slidenum">
              <a:t>5</a:t>
            </a:fld>
            <a:endParaRPr lang="sv-SE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65263" y="769938"/>
            <a:ext cx="3925887" cy="2943225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53040" y="4002119"/>
            <a:ext cx="5551560" cy="4310280"/>
          </a:xfrm>
        </p:spPr>
        <p:txBody>
          <a:bodyPr/>
          <a:lstStyle/>
          <a:p>
            <a:pPr indent="0"/>
            <a:endParaRPr lang="sv-SE" sz="2520"/>
          </a:p>
        </p:txBody>
      </p:sp>
    </p:spTree>
    <p:extLst>
      <p:ext uri="{BB962C8B-B14F-4D97-AF65-F5344CB8AC3E}">
        <p14:creationId xmlns:p14="http://schemas.microsoft.com/office/powerpoint/2010/main" val="3491205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45B1CEA-C917-4B64-91C7-E4BA7C94F06F}" type="slidenum">
              <a:t>6</a:t>
            </a:fld>
            <a:endParaRPr lang="sv-SE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65263" y="769938"/>
            <a:ext cx="3925887" cy="2943225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53040" y="4002119"/>
            <a:ext cx="5551560" cy="4310280"/>
          </a:xfrm>
        </p:spPr>
        <p:txBody>
          <a:bodyPr/>
          <a:lstStyle/>
          <a:p>
            <a:pPr indent="0"/>
            <a:endParaRPr lang="sv-SE" sz="2520"/>
          </a:p>
        </p:txBody>
      </p:sp>
    </p:spTree>
    <p:extLst>
      <p:ext uri="{BB962C8B-B14F-4D97-AF65-F5344CB8AC3E}">
        <p14:creationId xmlns:p14="http://schemas.microsoft.com/office/powerpoint/2010/main" val="14493130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93FD579-EBCC-4480-BD8A-64552614A0ED}" type="slidenum">
              <a:t>7</a:t>
            </a:fld>
            <a:endParaRPr lang="sv-SE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65263" y="769938"/>
            <a:ext cx="3925887" cy="2943225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53040" y="4002119"/>
            <a:ext cx="5551560" cy="4310280"/>
          </a:xfrm>
        </p:spPr>
        <p:txBody>
          <a:bodyPr/>
          <a:lstStyle/>
          <a:p>
            <a:pPr indent="0"/>
            <a:endParaRPr lang="sv-SE" sz="2520"/>
          </a:p>
        </p:txBody>
      </p:sp>
    </p:spTree>
    <p:extLst>
      <p:ext uri="{BB962C8B-B14F-4D97-AF65-F5344CB8AC3E}">
        <p14:creationId xmlns:p14="http://schemas.microsoft.com/office/powerpoint/2010/main" val="2117580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0ACFE0F-2F7B-48CB-ABD5-18A770642F7B}" type="slidenum">
              <a:t>8</a:t>
            </a:fld>
            <a:endParaRPr lang="sv-SE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65263" y="769938"/>
            <a:ext cx="3925887" cy="2943225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53040" y="4002119"/>
            <a:ext cx="5551560" cy="4310280"/>
          </a:xfrm>
        </p:spPr>
        <p:txBody>
          <a:bodyPr/>
          <a:lstStyle/>
          <a:p>
            <a:pPr indent="0"/>
            <a:endParaRPr lang="sv-SE" sz="2520"/>
          </a:p>
        </p:txBody>
      </p:sp>
    </p:spTree>
    <p:extLst>
      <p:ext uri="{BB962C8B-B14F-4D97-AF65-F5344CB8AC3E}">
        <p14:creationId xmlns:p14="http://schemas.microsoft.com/office/powerpoint/2010/main" val="2040506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5A75775-8D6F-4415-ABF0-ECCD7B2C75C3}" type="datetime1">
              <a:rPr lang="sv-SE" smtClean="0"/>
              <a:pPr lvl="0"/>
              <a:t>2015-11-22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CDB484D-5048-4753-ABAF-CEE109582B55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9663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5A75775-8D6F-4415-ABF0-ECCD7B2C75C3}" type="datetime1">
              <a:rPr lang="sv-SE" smtClean="0"/>
              <a:pPr lvl="0"/>
              <a:t>2015-11-22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12773F1-CBA4-4D11-88F6-1531E67A5EE7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2729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7400" cy="530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30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5A75775-8D6F-4415-ABF0-ECCD7B2C75C3}" type="datetime1">
              <a:rPr lang="sv-SE" smtClean="0"/>
              <a:pPr lvl="0"/>
              <a:t>2015-11-22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848795A-1B54-4C6E-AD39-71636CCE1BBB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3639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1956597-AD5A-498D-90EF-2AEC771BB4A9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841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C6AF10F-0C17-438C-B110-F41CDD3BE13A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3131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E228437-73F7-4ABF-A924-59970E5B3181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7686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8600" cy="3976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4963"/>
            <a:ext cx="4038600" cy="3976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DAC67E5-D3F4-4168-A67C-D5AEC205DF1C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3264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34C3F63-9FD2-4E56-B3AC-43C8B102152C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4823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281E764-4AB8-4819-8881-3A4DDBB285D6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9148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BBC898A-38DA-444B-B593-59CE7CE0C373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6122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D4D6A1D-3C00-490E-924A-715046CB4841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3012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5A75775-8D6F-4415-ABF0-ECCD7B2C75C3}" type="datetime1">
              <a:rPr lang="sv-SE" smtClean="0"/>
              <a:pPr lvl="0"/>
              <a:t>2015-11-22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E0B929C-C95F-4203-A794-9EF80502A5B9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9731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8A2F710-CA8B-4662-A687-53CBE41ECE9A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3035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4AD564-98D9-41E1-A158-9210ADB591E3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5133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7400" cy="530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30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0385511-2E65-431E-A425-9B3D730D8855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2178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9E31153-7982-428D-A90F-C3B64968D07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4674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F044ECB-AB4A-4C10-A1C9-7E46B56EF4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2423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3423C05-C2B0-4957-B31C-55DC137425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82773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50468BD-D64C-45F3-B3D0-0729A40344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82684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96F482B-6B13-4147-9A7F-6A21CFACD8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8357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37BD11F-D71E-4B8F-851A-C12F2F3BBF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20886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342109F-907D-4B17-96FC-17C30FF52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119672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5A75775-8D6F-4415-ABF0-ECCD7B2C75C3}" type="datetime1">
              <a:rPr lang="sv-SE" smtClean="0"/>
              <a:pPr lvl="0"/>
              <a:t>2015-11-22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DE00FB4-293B-4F74-AED5-495519287E63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889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26E1429-9B8A-489F-B9BC-6CA1A59165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5354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02D1B89-054B-40E3-96E3-E051EAD426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126317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5A75775-8D6F-4415-ABF0-ECCD7B2C75C3}" type="datetime1">
              <a:rPr lang="sv-SE" smtClean="0"/>
              <a:pPr lvl="0"/>
              <a:t>2015/11/22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9E4949E-6DBB-408A-A972-19B076F3C4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61508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5A75775-8D6F-4415-ABF0-ECCD7B2C75C3}" type="datetime1">
              <a:rPr lang="sv-SE" smtClean="0"/>
              <a:pPr lvl="0"/>
              <a:t>2015/11/22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9E4949E-6DBB-408A-A972-19B076F3C437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366215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5A75775-8D6F-4415-ABF0-ECCD7B2C75C3}" type="datetime1">
              <a:rPr lang="sv-SE" smtClean="0"/>
              <a:pPr lvl="0"/>
              <a:t>2015/11/22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9E4949E-6DBB-408A-A972-19B076F3C4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569968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5A75775-8D6F-4415-ABF0-ECCD7B2C75C3}" type="datetime1">
              <a:rPr lang="sv-SE" smtClean="0"/>
              <a:pPr lvl="0"/>
              <a:t>2015/11/22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9E4949E-6DBB-408A-A972-19B076F3C437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747471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5A75775-8D6F-4415-ABF0-ECCD7B2C75C3}" type="datetime1">
              <a:rPr lang="sv-SE" smtClean="0"/>
              <a:pPr lvl="0"/>
              <a:t>2015/11/22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9E4949E-6DBB-408A-A972-19B076F3C4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482397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1277D31-F768-486B-BD04-0D0A3F0FC2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263913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F975394-1D2F-40E1-AC2B-AD74194F34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3112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8600" cy="3976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4963"/>
            <a:ext cx="4038600" cy="3976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5A75775-8D6F-4415-ABF0-ECCD7B2C75C3}" type="datetime1">
              <a:rPr lang="sv-SE" smtClean="0"/>
              <a:pPr lvl="0"/>
              <a:t>2015-11-22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F8BCD54-4CE3-4945-9124-8CB88A9299E5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4842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5A75775-8D6F-4415-ABF0-ECCD7B2C75C3}" type="datetime1">
              <a:rPr lang="sv-SE" smtClean="0"/>
              <a:pPr lvl="0"/>
              <a:t>2015-11-22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A40797A-EACC-426F-83C3-5F91BE20D0E1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3611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5A75775-8D6F-4415-ABF0-ECCD7B2C75C3}" type="datetime1">
              <a:rPr lang="sv-SE" smtClean="0"/>
              <a:pPr lvl="0"/>
              <a:t>2015-11-22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8EDFB07-D2FB-4460-82C0-5929A679045A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8809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5A75775-8D6F-4415-ABF0-ECCD7B2C75C3}" type="datetime1">
              <a:rPr lang="sv-SE" smtClean="0"/>
              <a:pPr lvl="0"/>
              <a:t>2015-11-22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F929B36-E97C-49FE-866A-67A342EC977C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0458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5A75775-8D6F-4415-ABF0-ECCD7B2C75C3}" type="datetime1">
              <a:rPr lang="sv-SE" smtClean="0"/>
              <a:pPr lvl="0"/>
              <a:t>2015-11-22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A2F0D51-22A5-4CD9-971A-9A5E8427D027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0971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5A75775-8D6F-4415-ABF0-ECCD7B2C75C3}" type="datetime1">
              <a:rPr lang="sv-SE" smtClean="0"/>
              <a:pPr lvl="0"/>
              <a:t>2015-11-22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CC5D577-62E7-4A7C-9002-CC7B747D9FF5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419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2"/>
          </p:nvPr>
        </p:nvSpPr>
        <p:spPr>
          <a:xfrm>
            <a:off x="45720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spc="0">
                <a:solidFill>
                  <a:srgbClr val="8B8B8B"/>
                </a:solidFill>
                <a:latin typeface="Calibri"/>
              </a:defRPr>
            </a:lvl1pPr>
          </a:lstStyle>
          <a:p>
            <a:pPr lvl="0"/>
            <a:fld id="{B5A75775-8D6F-4415-ABF0-ECCD7B2C75C3}" type="datetime1">
              <a:rPr lang="sv-SE"/>
              <a:pPr lvl="0"/>
              <a:t>2015/11/22</a:t>
            </a:fld>
            <a:endParaRPr lang="sv-S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3"/>
          </p:nvPr>
        </p:nvSpPr>
        <p:spPr>
          <a:xfrm>
            <a:off x="3124079" y="6356520"/>
            <a:ext cx="2895120" cy="36467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Autofit/>
          </a:bodyPr>
          <a:lstStyle>
            <a:lvl1pPr lvl="0" rtl="0" hangingPunct="0">
              <a:buNone/>
              <a:tabLst/>
              <a:defRPr lang="sv-SE" sz="2400" kern="1200"/>
            </a:lvl1pPr>
          </a:lstStyle>
          <a:p>
            <a:pPr lvl="0"/>
            <a:endParaRPr lang="sv-S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4"/>
          </p:nvPr>
        </p:nvSpPr>
        <p:spPr>
          <a:xfrm>
            <a:off x="655308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spc="0">
                <a:solidFill>
                  <a:srgbClr val="8B8B8B"/>
                </a:solidFill>
                <a:latin typeface="Calibri"/>
              </a:defRPr>
            </a:lvl1pPr>
          </a:lstStyle>
          <a:p>
            <a:pPr lvl="0"/>
            <a:fld id="{D9E4949E-6DBB-408A-A972-19B076F3C437}" type="slidenum">
              <a:t>‹#›</a:t>
            </a:fld>
            <a:endParaRPr lang="sv-SE"/>
          </a:p>
        </p:txBody>
      </p:sp>
      <p:sp>
        <p:nvSpPr>
          <p:cNvPr id="5" name="Title Placeholder 4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6" name="Text Placeholder 5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40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l" rtl="0" hangingPunct="1">
        <a:lnSpc>
          <a:spcPct val="100000"/>
        </a:lnSpc>
        <a:tabLst/>
        <a:defRPr lang="en-US" sz="1800" b="0" i="0" u="none" strike="noStrike" kern="1200" spc="0">
          <a:ln>
            <a:noFill/>
          </a:ln>
          <a:solidFill>
            <a:srgbClr val="000000"/>
          </a:solidFill>
        </a:defRPr>
      </a:lvl1pPr>
    </p:titleStyle>
    <p:bodyStyle>
      <a:lvl1pPr algn="l" rtl="0" hangingPunct="1">
        <a:lnSpc>
          <a:spcPct val="100000"/>
        </a:lnSpc>
        <a:spcBef>
          <a:spcPts val="0"/>
        </a:spcBef>
        <a:spcAft>
          <a:spcPts val="1417"/>
        </a:spcAft>
        <a:tabLst/>
        <a:defRPr lang="en-US" sz="3200" b="0" i="0" u="none" strike="noStrike" kern="1200" spc="0">
          <a:ln>
            <a:noFill/>
          </a:ln>
          <a:solidFill>
            <a:srgbClr val="000000"/>
          </a:solidFill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sv-S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40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200" y="6247440"/>
            <a:ext cx="2130120" cy="473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sv-SE" sz="1400" kern="1200"/>
            </a:lvl1pPr>
          </a:lstStyle>
          <a:p>
            <a:pPr lvl="0"/>
            <a:endParaRPr lang="sv-S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6960" y="6247440"/>
            <a:ext cx="2898360" cy="473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rtl="0" hangingPunct="0">
              <a:buNone/>
              <a:tabLst/>
              <a:defRPr lang="sv-SE" sz="1400" kern="1200"/>
            </a:lvl1pPr>
          </a:lstStyle>
          <a:p>
            <a:pPr lvl="0"/>
            <a:endParaRPr lang="sv-S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5960" y="6247440"/>
            <a:ext cx="2130120" cy="473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sv-SE" sz="1400" kern="1200"/>
            </a:lvl1pPr>
          </a:lstStyle>
          <a:p>
            <a:pPr lvl="0"/>
            <a:fld id="{0C5A33B4-32E3-476D-9E1B-76758C783B8E}" type="slidenum"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sv-SE" sz="3410" b="0" i="0" u="none" strike="noStrike" kern="1200">
          <a:ln>
            <a:noFill/>
          </a:ln>
        </a:defRPr>
      </a:lvl1pPr>
    </p:titleStyle>
    <p:bodyStyle>
      <a:lvl1pPr marL="0" marR="0" indent="0" rtl="0" hangingPunct="0">
        <a:spcBef>
          <a:spcPts val="0"/>
        </a:spcBef>
        <a:spcAft>
          <a:spcPts val="1284"/>
        </a:spcAft>
        <a:tabLst/>
        <a:defRPr lang="sv-SE" sz="2900" b="0" i="0" u="none" strike="noStrike" kern="1200">
          <a:ln>
            <a:noFill/>
          </a:ln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B5A75775-8D6F-4415-ABF0-ECCD7B2C75C3}" type="datetime1">
              <a:rPr lang="sv-SE" smtClean="0"/>
              <a:pPr lvl="0"/>
              <a:t>2015/11/22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lvl="0"/>
            <a:fld id="{D9E4949E-6DBB-408A-A972-19B076F3C4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7271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22288"/>
            <a:ext cx="6530975" cy="652462"/>
          </a:xfrm>
        </p:spPr>
        <p:txBody>
          <a:bodyPr>
            <a:spAutoFit/>
          </a:bodyPr>
          <a:lstStyle/>
          <a:p>
            <a:pPr lvl="0"/>
            <a:r>
              <a:rPr lang="sv-SE">
                <a:latin typeface="Arial" pitchFamily="18"/>
              </a:rPr>
              <a:t>Sara Gustafzelius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631950"/>
            <a:ext cx="8229600" cy="3978275"/>
          </a:xfrm>
        </p:spPr>
        <p:txBody>
          <a:bodyPr/>
          <a:lstStyle/>
          <a:p>
            <a:pPr lvl="0" algn="l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 D09</a:t>
            </a:r>
          </a:p>
          <a:p>
            <a:pPr lvl="0" algn="l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 Kinainriktning</a:t>
            </a:r>
          </a:p>
          <a:p>
            <a:pPr lvl="0" algn="l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 System, signaler och reglering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22288"/>
            <a:ext cx="6530975" cy="652462"/>
          </a:xfrm>
        </p:spPr>
        <p:txBody>
          <a:bodyPr/>
          <a:lstStyle/>
          <a:p>
            <a:pPr lvl="0"/>
            <a:r>
              <a:rPr lang="sv-SE">
                <a:latin typeface="Arial" pitchFamily="18"/>
              </a:rPr>
              <a:t>Yrkeslivserfarenhet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631950"/>
            <a:ext cx="8229600" cy="3978275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Flatfrog Laboratories,</a:t>
            </a:r>
          </a:p>
          <a:p>
            <a:pPr marL="0" lvl="1" indent="0" hangingPunct="0">
              <a:spcBef>
                <a:spcPts val="0"/>
              </a:spcBef>
              <a:spcAft>
                <a:spcPts val="1162"/>
              </a:spcAft>
              <a:buSzPct val="75000"/>
              <a:buFont typeface="StarSymbol"/>
              <a:buChar char="–"/>
            </a:pPr>
            <a:r>
              <a:rPr lang="sv-SE" sz="2140">
                <a:latin typeface="Liberation Sans" pitchFamily="34"/>
              </a:rPr>
              <a:t>Labassistent 2008-2009</a:t>
            </a:r>
          </a:p>
          <a:p>
            <a:pPr marL="0" lvl="1" indent="0" hangingPunct="0">
              <a:spcBef>
                <a:spcPts val="0"/>
              </a:spcBef>
              <a:spcAft>
                <a:spcPts val="1162"/>
              </a:spcAft>
              <a:buSzPct val="75000"/>
              <a:buFont typeface="StarSymbol"/>
              <a:buChar char="–"/>
            </a:pPr>
            <a:r>
              <a:rPr lang="sv-SE" sz="2140">
                <a:latin typeface="Liberation Sans" pitchFamily="34"/>
              </a:rPr>
              <a:t>Sommarjobb -10, -12, -13</a:t>
            </a:r>
          </a:p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Summerinternship Eriksson, Chengdu, Kina</a:t>
            </a:r>
          </a:p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Labhandledare fördjupningsprogrammering</a:t>
            </a:r>
          </a:p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Utvecklingsingenjör Combine Control System (nuvarande)</a:t>
            </a:r>
          </a:p>
          <a:p>
            <a:pPr lvl="0">
              <a:buSzPct val="45000"/>
              <a:buFont typeface="StarSymbol"/>
              <a:buChar char="●"/>
            </a:pPr>
            <a:endParaRPr lang="sv-SE">
              <a:latin typeface="Liberation Sans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22288"/>
            <a:ext cx="6530975" cy="652462"/>
          </a:xfrm>
        </p:spPr>
        <p:txBody>
          <a:bodyPr/>
          <a:lstStyle/>
          <a:p>
            <a:pPr lvl="0"/>
            <a:r>
              <a:rPr lang="sv-SE">
                <a:latin typeface="Arial" pitchFamily="18"/>
              </a:rPr>
              <a:t>Söka Exjobb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631950"/>
            <a:ext cx="8229600" cy="3978275"/>
          </a:xfrm>
        </p:spPr>
        <p:txBody>
          <a:bodyPr>
            <a:normAutofit lnSpcReduction="10000"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Gör det inte själv!</a:t>
            </a:r>
          </a:p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Tänk igenom vad du vill göra</a:t>
            </a:r>
          </a:p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Kontakta företag som du är intresserad av</a:t>
            </a:r>
          </a:p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Sälj in dej</a:t>
            </a:r>
          </a:p>
          <a:p>
            <a:pPr marL="0" lvl="1" indent="0" hangingPunct="0">
              <a:spcBef>
                <a:spcPts val="0"/>
              </a:spcBef>
              <a:spcAft>
                <a:spcPts val="1162"/>
              </a:spcAft>
              <a:buSzPct val="75000"/>
              <a:buFont typeface="StarSymbol"/>
              <a:buChar char="–"/>
            </a:pPr>
            <a:r>
              <a:rPr lang="sv-SE" sz="2140">
                <a:latin typeface="Liberation Sans" pitchFamily="34"/>
              </a:rPr>
              <a:t> Påpeka fördelarna med att låta dej exjobba</a:t>
            </a:r>
          </a:p>
          <a:p>
            <a:pPr marL="0" lvl="1" indent="0" hangingPunct="0">
              <a:spcBef>
                <a:spcPts val="0"/>
              </a:spcBef>
              <a:spcAft>
                <a:spcPts val="1162"/>
              </a:spcAft>
              <a:buSzPct val="75000"/>
              <a:buFont typeface="StarSymbol"/>
              <a:buChar char="–"/>
            </a:pPr>
            <a:r>
              <a:rPr lang="sv-SE" sz="2140">
                <a:latin typeface="Liberation Sans" pitchFamily="34"/>
              </a:rPr>
              <a:t>”Gratis” projekt/undersökning</a:t>
            </a:r>
          </a:p>
          <a:p>
            <a:pPr marL="0" lvl="1" indent="0" hangingPunct="0">
              <a:spcBef>
                <a:spcPts val="0"/>
              </a:spcBef>
              <a:spcAft>
                <a:spcPts val="1162"/>
              </a:spcAft>
              <a:buSzPct val="75000"/>
              <a:buFont typeface="StarSymbol"/>
              <a:buChar char="–"/>
            </a:pPr>
            <a:r>
              <a:rPr lang="sv-SE" sz="2140">
                <a:latin typeface="Liberation Sans" pitchFamily="34"/>
              </a:rPr>
              <a:t>Världens bästa anställningsintervju</a:t>
            </a:r>
          </a:p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Kolla upp möjlighet till anställning/ersättning</a:t>
            </a:r>
          </a:p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Begränsa dej inte. Varför stanna i Lund?</a:t>
            </a:r>
          </a:p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Gör något du tycker är kul</a:t>
            </a:r>
          </a:p>
          <a:p>
            <a:pPr lvl="0">
              <a:buSzPct val="45000"/>
              <a:buFont typeface="StarSymbol"/>
              <a:buChar char="●"/>
            </a:pPr>
            <a:endParaRPr lang="sv-SE">
              <a:latin typeface="Liberation Sans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22288"/>
            <a:ext cx="6530975" cy="652462"/>
          </a:xfrm>
        </p:spPr>
        <p:txBody>
          <a:bodyPr/>
          <a:lstStyle/>
          <a:p>
            <a:pPr lvl="0"/>
            <a:r>
              <a:rPr lang="sv-SE">
                <a:latin typeface="Arial" pitchFamily="18"/>
              </a:rPr>
              <a:t>Söka jobb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631950"/>
            <a:ext cx="8229600" cy="3978275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Tänk över dina alternativ</a:t>
            </a:r>
          </a:p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Hitta företag du tycker är spännande och vill bidra till</a:t>
            </a:r>
          </a:p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Många företag anställer även om dem inte har några tjänster ute</a:t>
            </a:r>
          </a:p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Läs på om företagen</a:t>
            </a:r>
          </a:p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Gemensamma kontakter?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22288"/>
            <a:ext cx="6530975" cy="652462"/>
          </a:xfrm>
        </p:spPr>
        <p:txBody>
          <a:bodyPr/>
          <a:lstStyle/>
          <a:p>
            <a:pPr lvl="0"/>
            <a:r>
              <a:rPr lang="sv-SE">
                <a:latin typeface="Arial" pitchFamily="18"/>
              </a:rPr>
              <a:t>Intervju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631950"/>
            <a:ext cx="8229600" cy="3978275"/>
          </a:xfrm>
        </p:spPr>
        <p:txBody>
          <a:bodyPr/>
          <a:lstStyle/>
          <a:p>
            <a:pPr lvl="0"/>
            <a:r>
              <a:rPr lang="sv-SE">
                <a:latin typeface="Liberation Sans" pitchFamily="34"/>
              </a:rPr>
              <a:t>Försök va dej själv!  </a:t>
            </a:r>
          </a:p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Varför vill du ha jobbet?</a:t>
            </a:r>
          </a:p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Vad gör dej unik?  </a:t>
            </a:r>
          </a:p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Vad kan företaget erbjuda dej?</a:t>
            </a:r>
          </a:p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Tro på dej själv</a:t>
            </a:r>
          </a:p>
          <a:p>
            <a:pPr lvl="0">
              <a:buSzPct val="45000"/>
              <a:buFont typeface="StarSymbol"/>
              <a:buChar char="●"/>
            </a:pPr>
            <a:endParaRPr lang="sv-SE">
              <a:latin typeface="Liberation Sans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22288"/>
            <a:ext cx="6530975" cy="652462"/>
          </a:xfrm>
        </p:spPr>
        <p:txBody>
          <a:bodyPr/>
          <a:lstStyle/>
          <a:p>
            <a:pPr lvl="0"/>
            <a:r>
              <a:rPr lang="sv-SE">
                <a:latin typeface="Arial" pitchFamily="18"/>
              </a:rPr>
              <a:t>Förhandla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631950"/>
            <a:ext cx="8229600" cy="3978275"/>
          </a:xfrm>
        </p:spPr>
        <p:txBody>
          <a:bodyPr/>
          <a:lstStyle/>
          <a:p>
            <a:pPr lvl="0"/>
            <a:r>
              <a:rPr lang="sv-SE">
                <a:latin typeface="Liberation Sans" pitchFamily="34"/>
              </a:rPr>
              <a:t>Be om att få läsa igenom tjänstebestämmelser innan du skriver på något</a:t>
            </a:r>
          </a:p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Kolla upp lönestatistik</a:t>
            </a:r>
          </a:p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Semester</a:t>
            </a:r>
          </a:p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Halvdagar/klämdagar?</a:t>
            </a:r>
          </a:p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Övertidsersättning! Flex? Arbetstidsförkortning?</a:t>
            </a:r>
          </a:p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Pension?</a:t>
            </a:r>
          </a:p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Med i facket? Möjlighet att arbeta hemifrån? Provanställning?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22288"/>
            <a:ext cx="6530975" cy="652462"/>
          </a:xfrm>
        </p:spPr>
        <p:txBody>
          <a:bodyPr/>
          <a:lstStyle/>
          <a:p>
            <a:pPr lvl="0"/>
            <a:r>
              <a:rPr lang="sv-SE">
                <a:latin typeface="Arial" pitchFamily="18"/>
              </a:rPr>
              <a:t>Börja jobba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631950"/>
            <a:ext cx="8229600" cy="3978275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Don't panik!</a:t>
            </a:r>
          </a:p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Du förväntas inte kunna allt direkt</a:t>
            </a:r>
          </a:p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Våga be om hjälp..</a:t>
            </a:r>
          </a:p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Du har rätt att ställa krav</a:t>
            </a:r>
          </a:p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Gå på fikarasterna</a:t>
            </a:r>
          </a:p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Prata om vad det finns för förväntningar på dej</a:t>
            </a:r>
          </a:p>
          <a:p>
            <a:pPr lvl="0">
              <a:buSzPct val="45000"/>
              <a:buFont typeface="StarSymbol"/>
              <a:buChar char="●"/>
            </a:pPr>
            <a:endParaRPr lang="sv-SE">
              <a:latin typeface="Liberation Sans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22288"/>
            <a:ext cx="6530975" cy="652462"/>
          </a:xfrm>
        </p:spPr>
        <p:txBody>
          <a:bodyPr>
            <a:normAutofit fontScale="90000"/>
          </a:bodyPr>
          <a:lstStyle/>
          <a:p>
            <a:pPr lvl="0"/>
            <a:r>
              <a:rPr lang="sv-SE">
                <a:latin typeface="Arial" pitchFamily="18"/>
              </a:rPr>
              <a:t>”Sucking at something is the first step towards being sorta good at something”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631950"/>
            <a:ext cx="8229600" cy="3978275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Ha kul</a:t>
            </a:r>
          </a:p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Ta för dej</a:t>
            </a:r>
          </a:p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Egna initiativ</a:t>
            </a:r>
          </a:p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Jobba inte ihjäl dej</a:t>
            </a:r>
          </a:p>
          <a:p>
            <a:pPr lvl="0">
              <a:buSzPct val="45000"/>
              <a:buFont typeface="StarSymbol"/>
              <a:buChar char="●"/>
            </a:pPr>
            <a:r>
              <a:rPr lang="sv-SE">
                <a:latin typeface="Liberation Sans" pitchFamily="34"/>
              </a:rPr>
              <a:t>Bli inte skitfull på jobbgrejer</a:t>
            </a:r>
          </a:p>
          <a:p>
            <a:pPr lvl="0">
              <a:buSzPct val="45000"/>
              <a:buFont typeface="StarSymbol"/>
              <a:buChar char="●"/>
            </a:pPr>
            <a:endParaRPr lang="sv-SE">
              <a:latin typeface="Liberation Sans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273</Words>
  <Application>Microsoft Office PowerPoint</Application>
  <PresentationFormat>Widescreen</PresentationFormat>
  <Paragraphs>64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Liberation Sans</vt:lpstr>
      <vt:lpstr>StarSymbol</vt:lpstr>
      <vt:lpstr>Trebuchet MS</vt:lpstr>
      <vt:lpstr>Wingdings 3</vt:lpstr>
      <vt:lpstr>Blank</vt:lpstr>
      <vt:lpstr>Default</vt:lpstr>
      <vt:lpstr>Facet</vt:lpstr>
      <vt:lpstr>Sara Gustafzelius</vt:lpstr>
      <vt:lpstr>Yrkeslivserfarenhet</vt:lpstr>
      <vt:lpstr>Söka Exjobb</vt:lpstr>
      <vt:lpstr>Söka jobb</vt:lpstr>
      <vt:lpstr>Intervju</vt:lpstr>
      <vt:lpstr>Förhandla</vt:lpstr>
      <vt:lpstr>Börja jobba</vt:lpstr>
      <vt:lpstr>”Sucking at something is the first step towards being sorta good at something”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Sara Gustafzelius</dc:title>
  <dc:creator>Gradén, Jacob</dc:creator>
  <cp:lastModifiedBy>Gradén, Jacob</cp:lastModifiedBy>
  <cp:revision>2</cp:revision>
  <dcterms:created xsi:type="dcterms:W3CDTF">2015-11-15T19:47:52Z</dcterms:created>
  <dcterms:modified xsi:type="dcterms:W3CDTF">2015-11-22T15:29:07Z</dcterms:modified>
</cp:coreProperties>
</file>